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5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set { a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  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n= 1,2,3,... } can be generated by the CFG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S→aaSbb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ab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non regular languages can’t be generated by any CFG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regular languages can’t be generated by any CFG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1542190" y="320040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931753" y="336306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production rule generates strings of the form "an bn" where 'a' appears n times followed by 'b' appearing n times, for n=1,2,3,...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creates strings like "ab",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which are all in the form of "an bn".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applying the production rule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generates the string "ab".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Applying the production rule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S→aSb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recursively generates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</a:t>
            </a:r>
          </a:p>
          <a:p>
            <a:pPr marL="342900" indent="-342900">
              <a:buFont typeface="+mj-lt"/>
              <a:buAutoNum type="alphaLcParenR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229947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S→aaSbb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ab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production rule also generates strings of the form "an bn" where 'a' appears n times followed by 'b' appearing n times, for n=1,2,3,...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creates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which match the required pattern.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applying the production rule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S→aaSbb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generates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Applying the production rule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S→aaSbb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recursively generates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non-regular languages can't be generated by any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true. However, it doesn't directly relate to the given context of generating the set { an bn | n= 1,2,3,... } using a CFG.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given language is context-free and can be generated by CFGs, so the statement doesn't apply here.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non-regular language like { an bn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n= 1,2,3,... } can't be generated by any CFG, but it's not the language in question here.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regular languages can't be generated by any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true. However, it's not relevant to the given context of proving that the set { an bn | n= 1,2,3,... } can be generated by a CFG.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given language is context-free and can be generated by CFGs, so the statement doesn't apply 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{ an bn | n= 1,2,3,... } is regular and can be generated by CFGs, as shown by the production rules provided.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211903" y="247182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033397" y="2502040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515</Words>
  <Application>Microsoft Office PowerPoint</Application>
  <PresentationFormat>On-screen Show (16:9)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5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9</cp:revision>
  <dcterms:modified xsi:type="dcterms:W3CDTF">2024-04-15T09:39:55Z</dcterms:modified>
</cp:coreProperties>
</file>